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58" r:id="rId4"/>
    <p:sldId id="262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6"/>
    <p:restoredTop sz="96327"/>
  </p:normalViewPr>
  <p:slideViewPr>
    <p:cSldViewPr snapToGrid="0" snapToObjects="1">
      <p:cViewPr>
        <p:scale>
          <a:sx n="349" d="100"/>
          <a:sy n="349" d="100"/>
        </p:scale>
        <p:origin x="-360" y="-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27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4975"/>
            <a:chOff x="1716560" y="1440401"/>
            <a:chExt cx="4209143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30318"/>
              <a:ext cx="4209143" cy="1645058"/>
              <a:chOff x="1716560" y="1730318"/>
              <a:chExt cx="4209143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62196"/>
                <a:ext cx="457200" cy="852684"/>
                <a:chOff x="4344935" y="186219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6219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7536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8853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50170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1488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52218"/>
                <a:ext cx="457200" cy="1071099"/>
                <a:chOff x="4627362" y="9230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230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388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516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658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787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23138"/>
                <a:ext cx="545953" cy="276999"/>
                <a:chOff x="5749834" y="1208591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8591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54224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515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9999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234391" y="3227136"/>
            <a:ext cx="198614" cy="86630"/>
            <a:chOff x="725485" y="3283533"/>
            <a:chExt cx="198614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598864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1816</TotalTime>
  <Words>352</Words>
  <Application>Microsoft Macintosh PowerPoint</Application>
  <PresentationFormat>Custom</PresentationFormat>
  <Paragraphs>261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71</cp:revision>
  <cp:lastPrinted>2021-06-24T18:58:21Z</cp:lastPrinted>
  <dcterms:created xsi:type="dcterms:W3CDTF">2021-06-08T19:14:27Z</dcterms:created>
  <dcterms:modified xsi:type="dcterms:W3CDTF">2021-07-28T20:13:28Z</dcterms:modified>
</cp:coreProperties>
</file>